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7812414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199006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971005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400099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467228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626082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8068218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301278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4210165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1176183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9194348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335372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715630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838386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881255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229932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918838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288008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887440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456982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4932039" y="1268759"/>
            <a:ext cx="3816425" cy="3600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600" b="1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600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118</a:t>
            </a:r>
            <a:r>
              <a:rPr lang="ru-RU" sz="3600" b="1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</p:txBody>
      </p:sp>
      <p:sp>
        <p:nvSpPr>
          <p:cNvPr id="90" name="Shape 90"/>
          <p:cNvSpPr txBox="1"/>
          <p:nvPr/>
        </p:nvSpPr>
        <p:spPr>
          <a:xfrm>
            <a:off x="539552" y="4509119"/>
            <a:ext cx="8208912" cy="151216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 algn="ctr">
              <a:buClr>
                <a:srgbClr val="5F497A"/>
              </a:buClr>
              <a:buSzPct val="25000"/>
            </a:pPr>
            <a:r>
              <a:rPr lang="ru-RU" sz="54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Georgia"/>
              </a:rPr>
              <a:t>ПОДЯКА</a:t>
            </a: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54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Georgia"/>
              </a:rPr>
              <a:t>ЗА ПЛІДНІСТЬ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5496" y="3645024"/>
            <a:ext cx="9144000" cy="28803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6000" b="1" i="0" u="none" strike="noStrike" cap="none" dirty="0">
              <a:solidFill>
                <a:schemeClr val="dk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6000" b="1" i="0" u="none" strike="noStrike" cap="none" dirty="0">
                <a:solidFill>
                  <a:srgbClr val="1287C3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6000" b="1" i="0" u="none" strike="noStrike" cap="none" dirty="0">
              <a:solidFill>
                <a:srgbClr val="0070C0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60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60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Всі</a:t>
            </a:r>
            <a:r>
              <a:rPr lang="ru-RU" sz="60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народи мене оточили,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60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я ж </a:t>
            </a:r>
            <a:r>
              <a:rPr lang="ru-RU" sz="60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Господнім</a:t>
            </a:r>
            <a:r>
              <a:rPr lang="ru-RU" sz="60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60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Ім’ям</a:t>
            </a:r>
            <a:r>
              <a:rPr lang="ru-RU" sz="60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endParaRPr lang="en-US" sz="6000" b="1" dirty="0">
              <a:solidFill>
                <a:schemeClr val="dk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Calibri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60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їх</a:t>
            </a:r>
            <a:r>
              <a:rPr lang="ru-RU" sz="60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60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переміг</a:t>
            </a:r>
            <a:r>
              <a:rPr lang="ru-RU" sz="60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, </a:t>
            </a:r>
            <a:r>
              <a:rPr lang="ru-RU" sz="60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звістивши</a:t>
            </a:r>
            <a:endParaRPr lang="ru-RU" sz="6000" b="1" dirty="0">
              <a:solidFill>
                <a:schemeClr val="dk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Calibri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60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про </a:t>
            </a:r>
            <a:r>
              <a:rPr lang="ru-RU" sz="60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спасіння</a:t>
            </a:r>
            <a:r>
              <a:rPr lang="ru-RU" sz="60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! </a:t>
            </a:r>
            <a:endParaRPr lang="ru-RU" sz="6000" b="1" i="0" u="none" strike="noStrike" cap="none" dirty="0">
              <a:solidFill>
                <a:schemeClr val="dk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Calibri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4788024" y="1268760"/>
            <a:ext cx="4248472" cy="3600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600" b="0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118</a:t>
            </a:r>
            <a:r>
              <a:rPr lang="ru-RU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10</a:t>
            </a:r>
            <a:r>
              <a:rPr lang="ru-RU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1692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3573016"/>
            <a:ext cx="9144000" cy="316835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rgbClr val="0070C0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Оточили мене й обступили мене, я ж </a:t>
            </a:r>
            <a:r>
              <a:rPr lang="ru-RU" sz="5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Господнім</a:t>
            </a: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5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Ім’ям</a:t>
            </a: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5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їх</a:t>
            </a: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5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переміг</a:t>
            </a: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, </a:t>
            </a:r>
            <a:r>
              <a:rPr lang="ru-RU" sz="5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звістивши</a:t>
            </a: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5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їм</a:t>
            </a: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5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нове</a:t>
            </a: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5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народження</a:t>
            </a: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5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від</a:t>
            </a: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Милосердного Господа! </a:t>
            </a:r>
            <a:endParaRPr lang="ru-RU" sz="5400" b="1" i="0" u="none" strike="noStrike" cap="none" dirty="0">
              <a:solidFill>
                <a:schemeClr val="dk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Calibri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4788024" y="1268760"/>
            <a:ext cx="4248472" cy="3600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600" b="0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118</a:t>
            </a:r>
            <a:r>
              <a:rPr lang="ru-RU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11</a:t>
            </a:r>
            <a:r>
              <a:rPr lang="ru-RU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570587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07504" y="3140968"/>
            <a:ext cx="9144000" cy="295232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6000" b="1" i="0" u="none" strike="noStrike" cap="none" dirty="0">
              <a:solidFill>
                <a:schemeClr val="dk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6000" b="1" i="0" u="none" strike="noStrike" cap="none" dirty="0">
                <a:solidFill>
                  <a:srgbClr val="1287C3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6000" b="1" i="0" u="none" strike="noStrike" cap="none" dirty="0">
              <a:solidFill>
                <a:srgbClr val="0070C0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60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Дошкульно</a:t>
            </a:r>
            <a:r>
              <a:rPr lang="ru-RU" sz="60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60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попхнув</a:t>
            </a:r>
            <a:r>
              <a:rPr lang="ru-RU" sz="60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60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ти</a:t>
            </a:r>
            <a:r>
              <a:rPr lang="ru-RU" sz="60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мене на </a:t>
            </a:r>
            <a:r>
              <a:rPr lang="ru-RU" sz="60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падіння</a:t>
            </a:r>
            <a:r>
              <a:rPr lang="ru-RU" sz="60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, та Господь </a:t>
            </a:r>
            <a:r>
              <a:rPr lang="ru-RU" sz="60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допоміг</a:t>
            </a:r>
            <a:r>
              <a:rPr lang="ru-RU" sz="60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60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мені</a:t>
            </a:r>
            <a:r>
              <a:rPr lang="ru-RU" sz="60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спасти</a:t>
            </a:r>
            <a:r>
              <a:rPr lang="en-US" sz="60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60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твою душу! </a:t>
            </a:r>
            <a:endParaRPr lang="ru-RU" sz="6000" b="1" i="0" u="none" strike="noStrike" cap="none" dirty="0">
              <a:solidFill>
                <a:schemeClr val="dk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Calibri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4788024" y="1268760"/>
            <a:ext cx="4248472" cy="3600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600" b="0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118</a:t>
            </a:r>
            <a:r>
              <a:rPr lang="ru-RU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13</a:t>
            </a:r>
            <a:r>
              <a:rPr lang="ru-RU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926597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5496" y="3717032"/>
            <a:ext cx="9144000" cy="266429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rgbClr val="0070C0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Голос </a:t>
            </a:r>
            <a:r>
              <a:rPr lang="ru-RU" sz="5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співу</a:t>
            </a: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й </a:t>
            </a:r>
            <a:r>
              <a:rPr lang="ru-RU" sz="5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спасіння</a:t>
            </a: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в наметах </a:t>
            </a:r>
            <a:r>
              <a:rPr lang="ru-RU" sz="5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між</a:t>
            </a: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5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праведних</a:t>
            </a: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5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молодих</a:t>
            </a: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5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баптистів-благовісників</a:t>
            </a: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: Господня </a:t>
            </a:r>
            <a:r>
              <a:rPr lang="ru-RU" sz="5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правиця</a:t>
            </a: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5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виконує</a:t>
            </a: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чуда! </a:t>
            </a:r>
            <a:endParaRPr lang="ru-RU" sz="5400" b="1" i="0" u="none" strike="noStrike" cap="none" dirty="0">
              <a:solidFill>
                <a:schemeClr val="dk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Calibri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4788024" y="1268760"/>
            <a:ext cx="4248472" cy="3600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600" b="0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118</a:t>
            </a:r>
            <a:r>
              <a:rPr lang="ru-RU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15</a:t>
            </a:r>
            <a:r>
              <a:rPr lang="ru-RU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732183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07504" y="4054865"/>
            <a:ext cx="9144000" cy="28083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6600" b="1" i="0" u="none" strike="noStrike" cap="none" dirty="0">
              <a:solidFill>
                <a:schemeClr val="dk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6600" b="1" i="0" u="none" strike="noStrike" cap="none" dirty="0">
                <a:solidFill>
                  <a:srgbClr val="1287C3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6600" b="1" i="0" u="none" strike="noStrike" cap="none" dirty="0">
              <a:solidFill>
                <a:srgbClr val="0070C0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66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Правиця</a:t>
            </a:r>
            <a:r>
              <a:rPr lang="ru-RU" sz="66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Господня </a:t>
            </a:r>
            <a:r>
              <a:rPr lang="ru-RU" sz="66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підноситься</a:t>
            </a:r>
            <a:r>
              <a:rPr lang="ru-RU" sz="66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, </a:t>
            </a:r>
            <a:r>
              <a:rPr lang="ru-RU" sz="66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правиця</a:t>
            </a:r>
            <a:r>
              <a:rPr lang="ru-RU" sz="66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Господня </a:t>
            </a:r>
            <a:r>
              <a:rPr lang="ru-RU" sz="66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виконує</a:t>
            </a:r>
            <a:endParaRPr lang="ru-RU" sz="6600" b="1" dirty="0">
              <a:solidFill>
                <a:schemeClr val="dk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Calibri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66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духовні</a:t>
            </a:r>
            <a:r>
              <a:rPr lang="ru-RU" sz="66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чуда! </a:t>
            </a:r>
            <a:endParaRPr lang="ru-RU" sz="6600" b="1" i="0" u="none" strike="noStrike" cap="none" dirty="0">
              <a:solidFill>
                <a:schemeClr val="dk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Calibri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4788024" y="1268760"/>
            <a:ext cx="4248472" cy="3600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600" b="0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118</a:t>
            </a:r>
            <a:r>
              <a:rPr lang="ru-RU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16</a:t>
            </a:r>
            <a:r>
              <a:rPr lang="ru-RU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211965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07504" y="3443055"/>
            <a:ext cx="9144000" cy="324036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rgbClr val="0070C0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Я буду </a:t>
            </a:r>
            <a:r>
              <a:rPr lang="ru-RU" sz="5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хвалити</a:t>
            </a: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Тебе, </a:t>
            </a:r>
            <a:r>
              <a:rPr lang="ru-RU" sz="5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дорогоцінний</a:t>
            </a: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Господи </a:t>
            </a:r>
            <a:r>
              <a:rPr lang="ru-RU" sz="5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Ісусе</a:t>
            </a: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, </a:t>
            </a:r>
            <a:r>
              <a:rPr lang="ru-RU" sz="5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бо</a:t>
            </a: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5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озвався</a:t>
            </a: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до мене і став </a:t>
            </a:r>
            <a:r>
              <a:rPr lang="ru-RU" sz="5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Ти</a:t>
            </a: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5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спасінням</a:t>
            </a: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5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мені</a:t>
            </a: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, </a:t>
            </a:r>
            <a:r>
              <a:rPr lang="ru-RU" sz="5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аби</a:t>
            </a: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я </a:t>
            </a:r>
            <a:r>
              <a:rPr lang="ru-RU" sz="5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вів</a:t>
            </a:r>
            <a:r>
              <a:rPr lang="en-US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до Тебе </a:t>
            </a:r>
            <a:r>
              <a:rPr lang="ru-RU" sz="5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заблудлі</a:t>
            </a: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5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душі</a:t>
            </a: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! </a:t>
            </a:r>
            <a:endParaRPr lang="ru-RU" sz="5400" b="1" i="0" u="none" strike="noStrike" cap="none" dirty="0">
              <a:solidFill>
                <a:schemeClr val="dk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Calibri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4788024" y="1268760"/>
            <a:ext cx="4248472" cy="3600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600" b="0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118</a:t>
            </a:r>
            <a:r>
              <a:rPr lang="ru-RU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3600" b="0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21</a:t>
            </a:r>
            <a:r>
              <a:rPr lang="ru-RU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566480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5786" y="4149080"/>
            <a:ext cx="9180512" cy="28803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6000" b="1" i="0" u="none" strike="noStrike" cap="none" dirty="0">
              <a:solidFill>
                <a:schemeClr val="dk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6000" b="1" i="0" u="none" strike="noStrike" cap="none" dirty="0">
                <a:solidFill>
                  <a:srgbClr val="1287C3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6000" b="1" i="0" u="none" strike="noStrike" cap="none" dirty="0">
              <a:solidFill>
                <a:srgbClr val="0070C0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60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Це</a:t>
            </a:r>
            <a:r>
              <a:rPr lang="ru-RU" sz="60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день, </a:t>
            </a:r>
            <a:r>
              <a:rPr lang="ru-RU" sz="60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що</a:t>
            </a:r>
            <a:r>
              <a:rPr lang="ru-RU" sz="60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60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його</a:t>
            </a:r>
            <a:r>
              <a:rPr lang="ru-RU" sz="60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створив Господь, </a:t>
            </a:r>
            <a:r>
              <a:rPr lang="ru-RU" sz="60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радіймо</a:t>
            </a:r>
            <a:r>
              <a:rPr lang="ru-RU" sz="60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,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60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молоді</a:t>
            </a:r>
            <a:r>
              <a:rPr lang="ru-RU" sz="60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60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працівники-баптисти</a:t>
            </a:r>
            <a:r>
              <a:rPr lang="ru-RU" sz="60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,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60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та </a:t>
            </a:r>
            <a:r>
              <a:rPr lang="ru-RU" sz="60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тішмося</a:t>
            </a:r>
            <a:r>
              <a:rPr lang="ru-RU" sz="60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в </a:t>
            </a:r>
            <a:r>
              <a:rPr lang="ru-RU" sz="60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нім</a:t>
            </a:r>
            <a:r>
              <a:rPr lang="ru-RU" sz="60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! </a:t>
            </a:r>
            <a:endParaRPr lang="ru-RU" sz="6000" b="1" i="0" u="none" strike="noStrike" cap="none" dirty="0">
              <a:solidFill>
                <a:schemeClr val="dk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Calibri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4788024" y="1268760"/>
            <a:ext cx="4248472" cy="3600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600" b="0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118</a:t>
            </a:r>
            <a:r>
              <a:rPr lang="ru-RU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3600" b="0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24</a:t>
            </a:r>
            <a:r>
              <a:rPr lang="ru-RU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194889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4049688"/>
            <a:ext cx="9144000" cy="28083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6000" b="1" i="0" u="none" strike="noStrike" cap="none" dirty="0">
              <a:solidFill>
                <a:schemeClr val="dk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6000" b="1" i="0" u="none" strike="noStrike" cap="none" dirty="0">
                <a:solidFill>
                  <a:srgbClr val="1287C3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6000" b="1" i="0" u="none" strike="noStrike" cap="none" dirty="0">
              <a:solidFill>
                <a:srgbClr val="0070C0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60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Просимо, Господи, спаси! Просимо, Господи,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60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пощасти</a:t>
            </a:r>
            <a:r>
              <a:rPr lang="ru-RU" sz="60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в </a:t>
            </a:r>
            <a:r>
              <a:rPr lang="ru-RU" sz="60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організації</a:t>
            </a:r>
            <a:r>
              <a:rPr lang="ru-RU" sz="60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60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нових</a:t>
            </a:r>
            <a:r>
              <a:rPr lang="ru-RU" sz="60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60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церков</a:t>
            </a:r>
            <a:r>
              <a:rPr lang="ru-RU" sz="60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! </a:t>
            </a:r>
            <a:endParaRPr lang="ru-RU" sz="6000" b="1" i="0" u="none" strike="noStrike" cap="none" dirty="0">
              <a:solidFill>
                <a:schemeClr val="dk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Calibri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4788024" y="1268760"/>
            <a:ext cx="4248472" cy="3600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600" b="0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118</a:t>
            </a:r>
            <a:r>
              <a:rPr lang="ru-RU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3600" b="0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25</a:t>
            </a:r>
            <a:r>
              <a:rPr lang="ru-RU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629773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3501008"/>
            <a:ext cx="9144000" cy="28803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rgbClr val="0070C0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Ти</a:t>
            </a: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5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мій</a:t>
            </a: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Бог, Господи </a:t>
            </a:r>
            <a:r>
              <a:rPr lang="ru-RU" sz="5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Ісусе</a:t>
            </a: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,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і я буду Тебе </a:t>
            </a:r>
            <a:r>
              <a:rPr lang="ru-RU" sz="5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прославляти</a:t>
            </a: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, </a:t>
            </a:r>
            <a:r>
              <a:rPr lang="ru-RU" sz="5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мій</a:t>
            </a: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Боже, </a:t>
            </a:r>
            <a:endParaRPr lang="en-US" sz="5400" b="1" dirty="0">
              <a:solidFill>
                <a:schemeClr val="dk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Calibri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я буду Тебе </a:t>
            </a:r>
            <a:r>
              <a:rPr lang="ru-RU" sz="5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величати</a:t>
            </a: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! </a:t>
            </a:r>
            <a:endParaRPr lang="ru-RU" sz="5400" b="1" i="0" u="none" strike="noStrike" cap="none" dirty="0">
              <a:solidFill>
                <a:schemeClr val="dk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Calibri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4788024" y="1268760"/>
            <a:ext cx="4248472" cy="3600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600" b="0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118</a:t>
            </a:r>
            <a:r>
              <a:rPr lang="ru-RU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3600" b="0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28</a:t>
            </a:r>
            <a:r>
              <a:rPr lang="ru-RU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127382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3645024"/>
            <a:ext cx="9144000" cy="266429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6600" b="1" i="0" u="none" strike="noStrike" cap="none" dirty="0">
              <a:solidFill>
                <a:schemeClr val="dk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6600" b="1" i="0" u="none" strike="noStrike" cap="none" dirty="0">
                <a:solidFill>
                  <a:srgbClr val="1287C3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6600" b="1" i="0" u="none" strike="noStrike" cap="none" dirty="0">
              <a:solidFill>
                <a:srgbClr val="0070C0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66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Дякуйте</a:t>
            </a:r>
            <a:r>
              <a:rPr lang="ru-RU" sz="66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Господу, </a:t>
            </a:r>
            <a:r>
              <a:rPr lang="ru-RU" sz="66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добрий</a:t>
            </a:r>
            <a:r>
              <a:rPr lang="ru-RU" sz="66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66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бо</a:t>
            </a:r>
            <a:r>
              <a:rPr lang="ru-RU" sz="66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66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Він</a:t>
            </a:r>
            <a:r>
              <a:rPr lang="ru-RU" sz="66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,</a:t>
            </a:r>
            <a:endParaRPr lang="en-US" sz="6600" b="1">
              <a:solidFill>
                <a:schemeClr val="dk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Calibri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6600" b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66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бо</a:t>
            </a:r>
            <a:r>
              <a:rPr lang="ru-RU" sz="66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66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навіки</a:t>
            </a:r>
            <a:endParaRPr lang="ru-RU" sz="6600" b="1" dirty="0">
              <a:solidFill>
                <a:schemeClr val="dk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Calibri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66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Його</a:t>
            </a:r>
            <a:r>
              <a:rPr lang="ru-RU" sz="66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66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милосердя</a:t>
            </a:r>
            <a:r>
              <a:rPr lang="ru-RU" sz="66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! </a:t>
            </a:r>
            <a:endParaRPr lang="ru-RU" sz="6600" b="1" i="0" u="none" strike="noStrike" cap="none" dirty="0">
              <a:solidFill>
                <a:schemeClr val="dk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Calibri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4788024" y="1268760"/>
            <a:ext cx="4248472" cy="3600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600" b="0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11</a:t>
            </a:r>
            <a:r>
              <a:rPr lang="uk-UA" sz="3600" b="0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8</a:t>
            </a:r>
            <a:r>
              <a:rPr lang="ru-RU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3600" b="0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29</a:t>
            </a:r>
            <a:r>
              <a:rPr lang="ru-RU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46108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-143017" y="3645024"/>
            <a:ext cx="9144000" cy="30243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rgbClr val="0070C0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5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Дякуйте</a:t>
            </a: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Господу,</a:t>
            </a:r>
            <a:endParaRPr lang="en-US" sz="5400" b="1" dirty="0">
              <a:solidFill>
                <a:schemeClr val="dk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Calibri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5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молоді</a:t>
            </a: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5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організатори</a:t>
            </a: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5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баптистських</a:t>
            </a: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5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церков</a:t>
            </a: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, </a:t>
            </a:r>
            <a:r>
              <a:rPr lang="ru-RU" sz="5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добрий</a:t>
            </a: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5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бо</a:t>
            </a: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5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Він</a:t>
            </a: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,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бо</a:t>
            </a: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5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навіки</a:t>
            </a: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5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Його</a:t>
            </a: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5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милосердя</a:t>
            </a: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! </a:t>
            </a:r>
            <a:endParaRPr lang="ru-RU" sz="5400" b="1" i="0" u="none" strike="noStrike" cap="none" dirty="0">
              <a:solidFill>
                <a:schemeClr val="dk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Calibri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4788024" y="1268760"/>
            <a:ext cx="4248472" cy="3600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600" b="0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118</a:t>
            </a:r>
            <a:r>
              <a:rPr lang="ru-RU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1</a:t>
            </a:r>
            <a:r>
              <a:rPr lang="ru-RU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431540" y="3573016"/>
            <a:ext cx="8280919" cy="223224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6600" b="1" i="0" u="none" strike="noStrike" cap="none" dirty="0">
              <a:solidFill>
                <a:schemeClr val="dk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6600" b="1" i="0" u="none" strike="noStrike" cap="none" dirty="0">
                <a:solidFill>
                  <a:srgbClr val="1287C3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6600" b="1" i="0" u="none" strike="noStrike" cap="none" dirty="0">
              <a:solidFill>
                <a:srgbClr val="0070C0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66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Нехай </a:t>
            </a:r>
            <a:r>
              <a:rPr lang="ru-RU" sz="66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скаже</a:t>
            </a:r>
            <a:r>
              <a:rPr lang="ru-RU" sz="66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народ </a:t>
            </a:r>
            <a:r>
              <a:rPr lang="ru-RU" sz="66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України</a:t>
            </a:r>
            <a:r>
              <a:rPr lang="ru-RU" sz="66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, </a:t>
            </a:r>
            <a:r>
              <a:rPr lang="ru-RU" sz="66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бо</a:t>
            </a:r>
            <a:r>
              <a:rPr lang="ru-RU" sz="66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66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навіки</a:t>
            </a:r>
            <a:r>
              <a:rPr lang="ru-RU" sz="66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66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Його</a:t>
            </a:r>
            <a:r>
              <a:rPr lang="ru-RU" sz="66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66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милосердя</a:t>
            </a:r>
            <a:r>
              <a:rPr lang="ru-RU" sz="66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! </a:t>
            </a:r>
            <a:endParaRPr lang="ru-RU" sz="6600" b="1" i="0" u="none" strike="noStrike" cap="none" dirty="0">
              <a:solidFill>
                <a:schemeClr val="dk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Calibri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4788024" y="1268760"/>
            <a:ext cx="4248472" cy="3600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600" b="0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118</a:t>
            </a:r>
            <a:r>
              <a:rPr lang="ru-RU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2</a:t>
            </a:r>
            <a:r>
              <a:rPr lang="ru-RU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425386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-36512" y="4293096"/>
            <a:ext cx="9433048" cy="259228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6400" b="1" i="0" u="none" strike="noStrike" cap="none" dirty="0">
              <a:solidFill>
                <a:schemeClr val="dk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6400" b="1" i="0" u="none" strike="noStrike" cap="none" dirty="0">
                <a:solidFill>
                  <a:srgbClr val="1287C3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6400" b="1" i="0" u="none" strike="noStrike" cap="none" dirty="0">
              <a:solidFill>
                <a:srgbClr val="0070C0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6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Нехай </a:t>
            </a:r>
            <a:r>
              <a:rPr lang="ru-RU" sz="6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скажуть</a:t>
            </a:r>
            <a:r>
              <a:rPr lang="ru-RU" sz="6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6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пастори</a:t>
            </a:r>
            <a:r>
              <a:rPr lang="en-US" sz="6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6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та </a:t>
            </a:r>
            <a:r>
              <a:rPr lang="ru-RU" sz="6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священики</a:t>
            </a:r>
            <a:r>
              <a:rPr lang="ru-RU" sz="6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, </a:t>
            </a:r>
            <a:endParaRPr lang="en-US" sz="6400" b="1" dirty="0">
              <a:solidFill>
                <a:schemeClr val="dk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Calibri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6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бо</a:t>
            </a:r>
            <a:r>
              <a:rPr lang="ru-RU" sz="6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6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навіки</a:t>
            </a:r>
            <a:endParaRPr lang="ru-RU" sz="6400" b="1" dirty="0">
              <a:solidFill>
                <a:schemeClr val="dk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Calibri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6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Його</a:t>
            </a:r>
            <a:r>
              <a:rPr lang="ru-RU" sz="6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6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милосердя</a:t>
            </a:r>
            <a:r>
              <a:rPr lang="ru-RU" sz="6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! </a:t>
            </a:r>
            <a:endParaRPr lang="ru-RU" sz="6400" b="1" i="0" u="none" strike="noStrike" cap="none" dirty="0">
              <a:solidFill>
                <a:schemeClr val="dk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Calibri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4788024" y="1268760"/>
            <a:ext cx="4248472" cy="3600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600" b="0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118</a:t>
            </a:r>
            <a:r>
              <a:rPr lang="ru-RU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3</a:t>
            </a:r>
            <a:r>
              <a:rPr lang="ru-RU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28510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2996952"/>
            <a:ext cx="9144000" cy="316835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dk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rgbClr val="1287C3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rgbClr val="0070C0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Нехай </a:t>
            </a:r>
            <a:r>
              <a:rPr lang="ru-RU" sz="5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скажуть</a:t>
            </a: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5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ті</a:t>
            </a: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5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християни</a:t>
            </a: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, </a:t>
            </a:r>
            <a:r>
              <a:rPr lang="ru-RU" sz="5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хто</a:t>
            </a: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5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боїться</a:t>
            </a: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Господа і </a:t>
            </a:r>
            <a:r>
              <a:rPr lang="ru-RU" sz="5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поклоняється</a:t>
            </a: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5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Йому</a:t>
            </a: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в </a:t>
            </a:r>
            <a:r>
              <a:rPr lang="ru-RU" sz="5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дусі</a:t>
            </a: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та </a:t>
            </a:r>
            <a:r>
              <a:rPr lang="ru-RU" sz="5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правді</a:t>
            </a: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, </a:t>
            </a:r>
            <a:r>
              <a:rPr lang="ru-RU" sz="5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бо</a:t>
            </a: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5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навіки</a:t>
            </a: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5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Його</a:t>
            </a: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54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милосердя</a:t>
            </a:r>
            <a:r>
              <a:rPr lang="ru-RU" sz="54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! </a:t>
            </a:r>
            <a:endParaRPr lang="ru-RU" sz="5400" b="1" i="0" u="none" strike="noStrike" cap="none" dirty="0">
              <a:solidFill>
                <a:schemeClr val="dk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Calibri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4788024" y="1268760"/>
            <a:ext cx="4248472" cy="3600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600" b="0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118</a:t>
            </a:r>
            <a:r>
              <a:rPr lang="ru-RU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4</a:t>
            </a:r>
            <a:r>
              <a:rPr lang="ru-RU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689080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49334" y="3717032"/>
            <a:ext cx="9144000" cy="27363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6600" b="1" i="0" u="none" strike="noStrike" cap="none" dirty="0">
              <a:solidFill>
                <a:schemeClr val="dk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6600" b="1" i="0" u="none" strike="noStrike" cap="none" dirty="0">
                <a:solidFill>
                  <a:srgbClr val="1287C3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6600" b="1" i="0" u="none" strike="noStrike" cap="none" dirty="0">
              <a:solidFill>
                <a:srgbClr val="0070C0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66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Зо</a:t>
            </a:r>
            <a:r>
              <a:rPr lang="ru-RU" sz="66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мною </a:t>
            </a:r>
            <a:r>
              <a:rPr lang="ru-RU" sz="66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Святий</a:t>
            </a:r>
            <a:r>
              <a:rPr lang="ru-RU" sz="66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Дух,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66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не </a:t>
            </a:r>
            <a:r>
              <a:rPr lang="ru-RU" sz="66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боюся</a:t>
            </a:r>
            <a:r>
              <a:rPr lang="ru-RU" sz="66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66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нікого</a:t>
            </a:r>
            <a:r>
              <a:rPr lang="ru-RU" sz="66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, </a:t>
            </a:r>
            <a:endParaRPr lang="en-US" sz="6600" b="1" dirty="0">
              <a:solidFill>
                <a:schemeClr val="dk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Calibri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66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що</a:t>
            </a:r>
            <a:r>
              <a:rPr lang="ru-RU" sz="66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66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зробить</a:t>
            </a:r>
            <a:r>
              <a:rPr lang="ru-RU" sz="66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endParaRPr lang="en-US" sz="6600" b="1" dirty="0">
              <a:solidFill>
                <a:schemeClr val="dk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Calibri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66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людина</a:t>
            </a:r>
            <a:r>
              <a:rPr lang="ru-RU" sz="66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66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мені</a:t>
            </a:r>
            <a:r>
              <a:rPr lang="ru-RU" sz="66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? </a:t>
            </a:r>
            <a:endParaRPr lang="ru-RU" sz="6600" b="1" i="0" u="none" strike="noStrike" cap="none" dirty="0">
              <a:solidFill>
                <a:schemeClr val="dk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Calibri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4788024" y="1268760"/>
            <a:ext cx="4248472" cy="3600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600" b="0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11</a:t>
            </a:r>
            <a:r>
              <a:rPr lang="uk-UA" sz="3600" b="0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8</a:t>
            </a:r>
            <a:r>
              <a:rPr lang="ru-RU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3600" b="0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6</a:t>
            </a:r>
            <a:r>
              <a:rPr lang="ru-RU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331009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07504" y="3838841"/>
            <a:ext cx="9144000" cy="30243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lang="ru-RU" sz="6600" b="1" i="0" u="none" strike="noStrike" cap="none" dirty="0">
              <a:solidFill>
                <a:schemeClr val="dk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6600" b="1" i="0" u="none" strike="noStrike" cap="none" dirty="0">
                <a:solidFill>
                  <a:srgbClr val="1287C3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lang="ru-RU" sz="6600" b="1" i="0" u="none" strike="noStrike" cap="none" dirty="0">
              <a:solidFill>
                <a:srgbClr val="0070C0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66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Господь </a:t>
            </a:r>
            <a:r>
              <a:rPr lang="ru-RU" sz="66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Ісус</a:t>
            </a:r>
            <a:r>
              <a:rPr lang="ru-RU" sz="66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Христос </a:t>
            </a:r>
            <a:r>
              <a:rPr lang="ru-RU" sz="66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серед</a:t>
            </a:r>
            <a:r>
              <a:rPr lang="ru-RU" sz="66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тих, </a:t>
            </a:r>
            <a:r>
              <a:rPr lang="ru-RU" sz="66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що</a:t>
            </a:r>
            <a:r>
              <a:rPr lang="ru-RU" sz="66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66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мені</a:t>
            </a:r>
            <a:r>
              <a:rPr lang="ru-RU" sz="66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66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помагають</a:t>
            </a:r>
            <a:r>
              <a:rPr lang="ru-RU" sz="66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,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66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і </a:t>
            </a:r>
            <a:r>
              <a:rPr lang="ru-RU" sz="66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побачу</a:t>
            </a:r>
            <a:r>
              <a:rPr lang="ru-RU" sz="66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66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загибель</a:t>
            </a:r>
            <a:endParaRPr lang="ru-RU" sz="6600" b="1" dirty="0">
              <a:solidFill>
                <a:schemeClr val="dk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Calibri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66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своїх</a:t>
            </a:r>
            <a:r>
              <a:rPr lang="ru-RU" sz="66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66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ненависників</a:t>
            </a:r>
            <a:r>
              <a:rPr lang="ru-RU" sz="66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. </a:t>
            </a:r>
            <a:endParaRPr lang="ru-RU" sz="6600" b="1" i="0" u="none" strike="noStrike" cap="none" dirty="0">
              <a:solidFill>
                <a:schemeClr val="dk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Calibri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4788024" y="1268760"/>
            <a:ext cx="4248472" cy="3600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600" b="0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118</a:t>
            </a:r>
            <a:r>
              <a:rPr lang="ru-RU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r>
              <a:rPr lang="ru-RU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327269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-53752" y="3933056"/>
            <a:ext cx="9251504" cy="24482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6600" b="1" i="0" u="none" strike="noStrike" cap="none" dirty="0">
              <a:solidFill>
                <a:schemeClr val="dk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Verdana"/>
            </a:endParaRP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6600" b="1" i="0" u="none" strike="noStrike" cap="none" dirty="0">
                <a:solidFill>
                  <a:srgbClr val="1287C3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Verdana"/>
              </a:rPr>
              <a:t> </a:t>
            </a: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6600" b="1" i="0" u="none" strike="noStrike" cap="none" dirty="0">
              <a:solidFill>
                <a:srgbClr val="0070C0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66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Краще</a:t>
            </a:r>
            <a:r>
              <a:rPr lang="ru-RU" sz="66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66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вдаватись</a:t>
            </a:r>
            <a:r>
              <a:rPr lang="ru-RU" sz="66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66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до </a:t>
            </a:r>
            <a:r>
              <a:rPr lang="ru-RU" sz="66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Триєдиного</a:t>
            </a:r>
            <a:r>
              <a:rPr lang="ru-RU" sz="66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Господа, </a:t>
            </a:r>
            <a:r>
              <a:rPr lang="ru-RU" sz="66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ніж</a:t>
            </a:r>
            <a:r>
              <a:rPr lang="en-US" sz="66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66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надіятися</a:t>
            </a:r>
            <a:r>
              <a:rPr lang="ru-RU" sz="66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на </a:t>
            </a:r>
            <a:r>
              <a:rPr lang="ru-RU" sz="66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людину</a:t>
            </a:r>
            <a:r>
              <a:rPr lang="ru-RU" sz="66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, </a:t>
            </a:r>
            <a:endParaRPr lang="ru-RU" sz="6600" b="1" i="0" u="none" strike="noStrike" cap="none" dirty="0">
              <a:solidFill>
                <a:schemeClr val="dk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Calibri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4788024" y="1268760"/>
            <a:ext cx="4248472" cy="3600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600" b="0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118</a:t>
            </a:r>
            <a:r>
              <a:rPr lang="ru-RU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8</a:t>
            </a:r>
            <a:r>
              <a:rPr lang="ru-RU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772122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79512" y="4325142"/>
            <a:ext cx="9144000" cy="252028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6600" b="1" i="0" u="none" strike="noStrike" cap="none" dirty="0">
              <a:solidFill>
                <a:schemeClr val="dk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6600" b="1" i="0" u="none" strike="noStrike" cap="none" dirty="0">
                <a:solidFill>
                  <a:srgbClr val="1287C3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6600" b="1" i="0" u="none" strike="noStrike" cap="none" dirty="0">
              <a:solidFill>
                <a:srgbClr val="0070C0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66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краще</a:t>
            </a:r>
            <a:r>
              <a:rPr lang="ru-RU" sz="66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66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вдаватись</a:t>
            </a:r>
            <a:endParaRPr lang="ru-RU" sz="6600" b="1" dirty="0">
              <a:solidFill>
                <a:schemeClr val="dk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Calibri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66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до </a:t>
            </a:r>
            <a:r>
              <a:rPr lang="ru-RU" sz="66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Триєдиного</a:t>
            </a:r>
            <a:r>
              <a:rPr lang="ru-RU" sz="66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Господа, </a:t>
            </a:r>
            <a:r>
              <a:rPr lang="ru-RU" sz="66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ніж</a:t>
            </a:r>
            <a:r>
              <a:rPr lang="ru-RU" sz="66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</a:t>
            </a:r>
            <a:r>
              <a:rPr lang="ru-RU" sz="66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надіятися</a:t>
            </a:r>
            <a:r>
              <a:rPr lang="ru-RU" sz="66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 на </a:t>
            </a:r>
            <a:r>
              <a:rPr lang="ru-RU" sz="6600" b="1" dirty="0" err="1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вельможних</a:t>
            </a:r>
            <a:r>
              <a:rPr lang="ru-RU" sz="6600" b="1" dirty="0">
                <a:solidFill>
                  <a:schemeClr val="dk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! </a:t>
            </a:r>
            <a:endParaRPr lang="ru-RU" sz="6600" b="1" i="0" u="none" strike="noStrike" cap="none" dirty="0">
              <a:solidFill>
                <a:schemeClr val="dk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  <a:sym typeface="Calibri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4788024" y="1268760"/>
            <a:ext cx="4248472" cy="3600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600" b="0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118</a:t>
            </a:r>
            <a:r>
              <a:rPr lang="ru-RU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9</a:t>
            </a:r>
            <a:r>
              <a:rPr lang="ru-RU" sz="3600" b="0" i="0" u="none" strike="noStrike" cap="none" dirty="0">
                <a:solidFill>
                  <a:schemeClr val="accent4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62110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389</Words>
  <Application>Microsoft Office PowerPoint</Application>
  <PresentationFormat>Екран (4:3)</PresentationFormat>
  <Paragraphs>134</Paragraphs>
  <Slides>19</Slides>
  <Notes>19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19</vt:i4>
      </vt:variant>
    </vt:vector>
  </HeadingPairs>
  <TitlesOfParts>
    <vt:vector size="23" baseType="lpstr">
      <vt:lpstr>Arial</vt:lpstr>
      <vt:lpstr>Calibri</vt:lpstr>
      <vt:lpstr>Verdana</vt:lpstr>
      <vt:lpstr>Тема Office</vt:lpstr>
      <vt:lpstr>ПСАЛОМ 118 </vt:lpstr>
      <vt:lpstr>ПСАЛОМ 118:1 </vt:lpstr>
      <vt:lpstr>ПСАЛОМ 118:2 </vt:lpstr>
      <vt:lpstr>ПСАЛОМ 118:3 </vt:lpstr>
      <vt:lpstr>ПСАЛОМ 118:4 </vt:lpstr>
      <vt:lpstr>ПСАЛОМ 118:6 </vt:lpstr>
      <vt:lpstr>ПСАЛОМ 118:7 </vt:lpstr>
      <vt:lpstr>ПСАЛОМ 118:8 </vt:lpstr>
      <vt:lpstr>ПСАЛОМ 118:9 </vt:lpstr>
      <vt:lpstr>ПСАЛОМ 118:10 </vt:lpstr>
      <vt:lpstr>ПСАЛОМ 118:11 </vt:lpstr>
      <vt:lpstr>ПСАЛОМ 118:13 </vt:lpstr>
      <vt:lpstr>ПСАЛОМ 118:15 </vt:lpstr>
      <vt:lpstr>ПСАЛОМ 118:16 </vt:lpstr>
      <vt:lpstr>ПСАЛОМ 118:21 </vt:lpstr>
      <vt:lpstr>ПСАЛОМ 118:24 </vt:lpstr>
      <vt:lpstr>ПСАЛОМ 118:25 </vt:lpstr>
      <vt:lpstr>ПСАЛОМ 118:28 </vt:lpstr>
      <vt:lpstr>ПСАЛОМ 118:29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ПСАЛОМ 14</dc:title>
  <dc:creator>dkey</dc:creator>
  <cp:lastModifiedBy>Dubenchuk Ivanka</cp:lastModifiedBy>
  <cp:revision>10</cp:revision>
  <dcterms:modified xsi:type="dcterms:W3CDTF">2023-06-08T15:14:03Z</dcterms:modified>
</cp:coreProperties>
</file>